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8cdb689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8cdb6895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f99cefc6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f99cefc6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f99cefc6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f99cefc6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f99cefc6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f99cefc65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Kenneth Langer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Kenneth Langer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20800"/>
            <a:ext cx="8070600" cy="429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strength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note the fortitude of trees.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peace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seek the rolling of the seas.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20800"/>
            <a:ext cx="8070600" cy="429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hope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join the rising of the sun.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faith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find the rivers where they run.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20800"/>
            <a:ext cx="8070600" cy="429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truth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climb the rocky mountain </a:t>
            </a:r>
            <a:r>
              <a:rPr lang="en" sz="31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tow’rs</a:t>
            </a: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grace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breathe the essence of the </a:t>
            </a:r>
            <a:r>
              <a:rPr lang="en" sz="31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flow’rs</a:t>
            </a: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906050"/>
            <a:ext cx="8070600" cy="13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Macintosh PowerPoint</Application>
  <PresentationFormat>On-screen Show (16:9)</PresentationFormat>
  <Paragraphs>17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2025-10-02T21:37:35Z</dcterms:modified>
</cp:coreProperties>
</file>